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02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32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46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92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79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4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65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46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4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73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4A68B-93E8-4BD3-8DF5-3AA0165B6449}" type="datetimeFigureOut">
              <a:rPr kumimoji="1" lang="ja-JP" altLang="en-US" smtClean="0"/>
              <a:t>2015/9/8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E321B-838C-4E0A-900C-5F7FF57273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74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6796021"/>
            <a:ext cx="2637448" cy="197808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4067543"/>
            <a:ext cx="2637448" cy="197808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330" y="4067544"/>
            <a:ext cx="2637448" cy="1978086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330" y="1407470"/>
            <a:ext cx="2637448" cy="197808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8" y="1407471"/>
            <a:ext cx="2637448" cy="197808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166" y="6807897"/>
            <a:ext cx="2623954" cy="196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863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EPSON7mh</dc:creator>
  <cp:lastModifiedBy>EPSON7mh</cp:lastModifiedBy>
  <cp:revision>1</cp:revision>
  <cp:lastPrinted>2015-09-08T00:23:05Z</cp:lastPrinted>
  <dcterms:created xsi:type="dcterms:W3CDTF">2015-09-08T00:21:21Z</dcterms:created>
  <dcterms:modified xsi:type="dcterms:W3CDTF">2015-09-08T00:23:23Z</dcterms:modified>
</cp:coreProperties>
</file>